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84" y="246"/>
      </p:cViewPr>
      <p:guideLst>
        <p:guide orient="horz" pos="2160"/>
        <p:guide pos="3840"/>
        <p:guide orient="horz" pos="4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2EABAE-71B8-4A47-993F-F98BDD483C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040F045-EBD7-47EF-821F-DEC17EB0E0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6725D2-5E3B-4D38-8FDF-14201FC8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1FB226-DF11-4343-8B5E-61CBFDA7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CBAD69-079C-4792-89D3-796247259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412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8866C0-E1FF-481B-90EB-D8EEC29F4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7C2A98E-8BC6-4F93-82B2-3B3EAD915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26D6A9-329B-4AE4-8240-4C9F58A7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D94B83-311C-4D4D-9B0A-1A46EB3B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A6B4F8-C639-4746-BE98-3BD234E07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9606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09A6DB-BF1D-4CD8-9042-E64FCE7F1D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5427644-1F38-4EE6-8FA5-EECC5FF4B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909C37-F277-4EAA-A656-A4A5CBF68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62914E-6073-4D56-AB64-B2A4CF392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22D9DD-1873-4C28-B5EA-2DFE9CD5B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997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802175-F7D0-4F85-A56A-9388054C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8D19FBE-2E86-4895-9EC5-F48681137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1E21F2D-1DFB-4904-91E1-271E80D41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CEB4DE9-A260-4C3D-969F-268FF7B32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B2781A-6210-43F5-B8A1-A44E5A9A8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124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CADDE6-26ED-4E17-86B3-C9DC0730F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693E76-D25D-4B4F-8395-E84687D51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D7B6CF-CCB9-4300-89F9-A0973B3F9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C27F56-B252-4322-8975-B9165ABF5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4C5C5C-50D0-4A0B-94D2-951963E9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29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51D653-AC60-4A9A-94FD-B0D6D124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1E53DC-65C4-4C59-BA22-B59C1E1E2B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5E6ABB7-0F9F-434F-B4EA-85149F435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B522BC-752A-46AD-9B5C-F1AFC51B1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F49F6B-9D8D-44D7-87DC-6B544C764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22C0328-37D8-4603-AF39-DC0847177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917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F01853-582B-46CC-AB9A-D93246540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42EF3E5-CEF0-47C0-9AA8-057A1EFDE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9008C36-44EF-45EC-B8AE-871DB7E13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61C8E9-93D0-469D-8717-ACF1E6946D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0011588-A4E5-40B8-9701-A2CEEECB9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3B004D0-E71A-4AC3-9D4C-4B27553B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5C999AC-1D82-4BC8-B0C4-98430C60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DA5DC17-75B5-4F9F-AC65-939E3ECC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323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F564A1-D0EC-408D-8018-3F82D1416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EDAF55B-2B76-4B07-8A1F-E7E961B10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AE42DB8-8CEE-479D-8F56-7AC5C426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BAB0C22-8341-449E-913B-8840C7BF4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93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0092796-511A-404F-9174-180667406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0C73102-FCC1-478C-9F72-9048C0F29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99D1044-B836-4A62-844D-B205D667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16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2E5085-504C-417D-9E17-9BDCBE757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C8B1C0-1394-4C0D-B67C-CACDFFA34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D32DD1F-5296-46C7-873A-C8A9DB626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635F1AE-6F00-46F8-B685-588257BE8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529842B-0882-4E44-AA53-57F5CD7E7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A7D583A-5F87-4AA2-961A-C76D37C3F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245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461F61-34CD-4912-9CFA-A5B236B5F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4732A35-69CB-4D52-8893-AF40A18AD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6A88783-2637-47CC-9B4C-B14955EB2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CD21D18-F5C3-4082-8211-161FE809E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5A305D2-1288-4834-BA70-39833ABD2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E9C9121-A772-420B-83F1-CD48E2B7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009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64EF73B-F885-44E7-95B9-B3E32E1D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BA3C8E-2B9B-4CD3-8909-5364888EC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B935C8-7FB3-416E-ADA2-6D0D81C5B0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E5C98-39DD-495E-950F-EBE6CD0F6E3C}" type="datetimeFigureOut">
              <a:rPr lang="ko-KR" altLang="en-US" smtClean="0"/>
              <a:t>2025-03-12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2E2DF1-35F7-4AE9-946C-E29ED9088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0F9B59-84C3-42BE-A163-996F82E22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38430-2124-412C-81D8-0328D3BBCD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47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993CA13-B36C-45DD-B6FC-12D91D620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41" y="798363"/>
            <a:ext cx="6399234" cy="5373837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0AE5A53-4AA5-4E9C-A036-7713A6CBE773}"/>
              </a:ext>
            </a:extLst>
          </p:cNvPr>
          <p:cNvCxnSpPr>
            <a:cxnSpLocks/>
          </p:cNvCxnSpPr>
          <p:nvPr/>
        </p:nvCxnSpPr>
        <p:spPr>
          <a:xfrm>
            <a:off x="7344372" y="890016"/>
            <a:ext cx="0" cy="54498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987C2D-C2A7-40B7-925B-83D525A245C2}"/>
              </a:ext>
            </a:extLst>
          </p:cNvPr>
          <p:cNvSpPr txBox="1"/>
          <p:nvPr/>
        </p:nvSpPr>
        <p:spPr>
          <a:xfrm>
            <a:off x="7812287" y="1209868"/>
            <a:ext cx="39534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콘텐츠 폴더 내 </a:t>
            </a:r>
            <a:r>
              <a:rPr lang="en-US" altLang="ko-KR" sz="1400" dirty="0"/>
              <a:t>common </a:t>
            </a:r>
            <a:r>
              <a:rPr lang="ko-KR" altLang="en-US" sz="1400" dirty="0"/>
              <a:t>폴더 안에 </a:t>
            </a:r>
            <a:endParaRPr lang="en-US" altLang="ko-KR" sz="1400" dirty="0"/>
          </a:p>
          <a:p>
            <a:r>
              <a:rPr lang="en-US" altLang="ko-KR" sz="1400" dirty="0">
                <a:solidFill>
                  <a:srgbClr val="FF0000"/>
                </a:solidFill>
              </a:rPr>
              <a:t>new_now_content_091.js</a:t>
            </a:r>
            <a:r>
              <a:rPr lang="ko-KR" altLang="en-US" sz="1400" dirty="0"/>
              <a:t>파일을 넣어줍니다</a:t>
            </a:r>
            <a:endParaRPr lang="en-US" altLang="ko-KR" sz="1400" dirty="0"/>
          </a:p>
          <a:p>
            <a:r>
              <a:rPr lang="en-US" altLang="ko-KR" sz="1400" dirty="0"/>
              <a:t>(</a:t>
            </a:r>
            <a:r>
              <a:rPr lang="ko-KR" altLang="en-US" sz="1400" dirty="0" err="1"/>
              <a:t>폴더없을경우</a:t>
            </a:r>
            <a:r>
              <a:rPr lang="ko-KR" altLang="en-US" sz="1400" dirty="0"/>
              <a:t> </a:t>
            </a:r>
            <a:r>
              <a:rPr lang="ko-KR" altLang="en-US" sz="1400" dirty="0" err="1"/>
              <a:t>폴더생성하여</a:t>
            </a:r>
            <a:r>
              <a:rPr lang="ko-KR" altLang="en-US" sz="1400" dirty="0"/>
              <a:t> 넣으시면 됩니다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05F3EDF4-34CC-4D60-91C2-E93DB76898E8}"/>
              </a:ext>
            </a:extLst>
          </p:cNvPr>
          <p:cNvSpPr/>
          <p:nvPr/>
        </p:nvSpPr>
        <p:spPr>
          <a:xfrm>
            <a:off x="564776" y="4652682"/>
            <a:ext cx="1223683" cy="17481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B7E8EF4-DED1-4D5C-8DB6-2BBD70A7F4A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4491" y="73483"/>
            <a:ext cx="622459" cy="33910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E3CF9-DD56-43C1-8E1C-E6115ECF78E7}"/>
              </a:ext>
            </a:extLst>
          </p:cNvPr>
          <p:cNvSpPr/>
          <p:nvPr/>
        </p:nvSpPr>
        <p:spPr>
          <a:xfrm>
            <a:off x="335360" y="116633"/>
            <a:ext cx="5402500" cy="30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콘텐츠 포팅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-</a:t>
            </a:r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PC</a:t>
            </a:r>
            <a:endParaRPr lang="ko-KR" altLang="en-US" sz="1401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Calibri" panose="020B0602040504020204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BD4D241-85B9-4485-B09D-A371FC468E5F}"/>
              </a:ext>
            </a:extLst>
          </p:cNvPr>
          <p:cNvSpPr/>
          <p:nvPr/>
        </p:nvSpPr>
        <p:spPr>
          <a:xfrm>
            <a:off x="275242" y="166564"/>
            <a:ext cx="92423" cy="209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EDC5B0E-3646-4403-B6AD-6168D7E0C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4570" y="2767207"/>
            <a:ext cx="4145382" cy="1254685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97E58B7F-AD2E-412C-8257-E9CA38B6358E}"/>
              </a:ext>
            </a:extLst>
          </p:cNvPr>
          <p:cNvSpPr/>
          <p:nvPr/>
        </p:nvSpPr>
        <p:spPr>
          <a:xfrm>
            <a:off x="8867854" y="3307143"/>
            <a:ext cx="1223683" cy="17481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214A5FED-64E7-4E92-B335-51C7063317D9}"/>
              </a:ext>
            </a:extLst>
          </p:cNvPr>
          <p:cNvCxnSpPr>
            <a:cxnSpLocks/>
          </p:cNvCxnSpPr>
          <p:nvPr/>
        </p:nvCxnSpPr>
        <p:spPr>
          <a:xfrm>
            <a:off x="9936895" y="1958335"/>
            <a:ext cx="0" cy="124206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23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0AE5A53-4AA5-4E9C-A036-7713A6CBE773}"/>
              </a:ext>
            </a:extLst>
          </p:cNvPr>
          <p:cNvCxnSpPr>
            <a:cxnSpLocks/>
          </p:cNvCxnSpPr>
          <p:nvPr/>
        </p:nvCxnSpPr>
        <p:spPr>
          <a:xfrm>
            <a:off x="7344372" y="890016"/>
            <a:ext cx="0" cy="54498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987C2D-C2A7-40B7-925B-83D525A245C2}"/>
              </a:ext>
            </a:extLst>
          </p:cNvPr>
          <p:cNvSpPr txBox="1"/>
          <p:nvPr/>
        </p:nvSpPr>
        <p:spPr>
          <a:xfrm>
            <a:off x="7812287" y="1209868"/>
            <a:ext cx="41272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rgbClr val="FF0000"/>
                </a:solidFill>
              </a:rPr>
              <a:t>new_now_content_091.js</a:t>
            </a:r>
            <a:r>
              <a:rPr lang="ko-KR" altLang="en-US" sz="1400" dirty="0"/>
              <a:t>파일을 </a:t>
            </a:r>
            <a:r>
              <a:rPr lang="en-US" altLang="ko-KR" sz="1400" dirty="0"/>
              <a:t>Visual Studio Code</a:t>
            </a:r>
            <a:r>
              <a:rPr lang="ko-KR" altLang="en-US" sz="1400" dirty="0"/>
              <a:t>나 메모장으로 열어줍니다</a:t>
            </a:r>
            <a:r>
              <a:rPr lang="en-US" altLang="ko-KR" sz="1400" dirty="0"/>
              <a:t>. </a:t>
            </a:r>
          </a:p>
          <a:p>
            <a:endParaRPr lang="en-US" altLang="ko-KR" sz="1400" dirty="0"/>
          </a:p>
          <a:p>
            <a:r>
              <a:rPr lang="ko-KR" altLang="en-US" sz="1400" dirty="0"/>
              <a:t>사진과 같이 코딩이 되어있는지 확인해주시고</a:t>
            </a:r>
            <a:r>
              <a:rPr lang="en-US" altLang="ko-KR" sz="1400" dirty="0"/>
              <a:t>, </a:t>
            </a:r>
            <a:r>
              <a:rPr lang="ko-KR" altLang="en-US" sz="1400" dirty="0"/>
              <a:t>저장해주세요</a:t>
            </a:r>
            <a:r>
              <a:rPr lang="en-US" altLang="ko-KR" sz="1400" dirty="0"/>
              <a:t>.</a:t>
            </a:r>
            <a:r>
              <a:rPr lang="en-US" altLang="ko-KR" sz="1100" dirty="0"/>
              <a:t>(</a:t>
            </a:r>
            <a:r>
              <a:rPr lang="ko-KR" altLang="en-US" sz="1100" dirty="0"/>
              <a:t>안 되어있으면 아래 소스를 복사해서</a:t>
            </a:r>
            <a:r>
              <a:rPr lang="en-US" altLang="ko-KR" sz="1100" dirty="0"/>
              <a:t>,</a:t>
            </a:r>
            <a:r>
              <a:rPr lang="ko-KR" altLang="en-US" sz="1100" dirty="0"/>
              <a:t>붙여넣기 해주시면 됩니다</a:t>
            </a:r>
            <a:r>
              <a:rPr lang="en-US" altLang="ko-KR" sz="1100" dirty="0"/>
              <a:t>.)</a:t>
            </a:r>
            <a:endParaRPr lang="en-US" altLang="ko-KR" sz="1400" dirty="0"/>
          </a:p>
          <a:p>
            <a:endParaRPr lang="ko-KR" altLang="en-US" sz="1400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B7E8EF4-DED1-4D5C-8DB6-2BBD70A7F4A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54491" y="73483"/>
            <a:ext cx="622459" cy="33910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E3CF9-DD56-43C1-8E1C-E6115ECF78E7}"/>
              </a:ext>
            </a:extLst>
          </p:cNvPr>
          <p:cNvSpPr/>
          <p:nvPr/>
        </p:nvSpPr>
        <p:spPr>
          <a:xfrm>
            <a:off x="335360" y="116633"/>
            <a:ext cx="5402500" cy="30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콘텐츠 포팅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-</a:t>
            </a:r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PC</a:t>
            </a:r>
            <a:endParaRPr lang="ko-KR" altLang="en-US" sz="1401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Calibri" panose="020B0602040504020204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BD4D241-85B9-4485-B09D-A371FC468E5F}"/>
              </a:ext>
            </a:extLst>
          </p:cNvPr>
          <p:cNvSpPr/>
          <p:nvPr/>
        </p:nvSpPr>
        <p:spPr>
          <a:xfrm>
            <a:off x="275242" y="166564"/>
            <a:ext cx="92423" cy="209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23955E-265F-4B09-A170-63577291B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83" y="1209868"/>
            <a:ext cx="6220693" cy="10574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46F5AF-A7C2-4F72-9CA9-7A11FED5E5F4}"/>
              </a:ext>
            </a:extLst>
          </p:cNvPr>
          <p:cNvSpPr txBox="1"/>
          <p:nvPr/>
        </p:nvSpPr>
        <p:spPr>
          <a:xfrm>
            <a:off x="7736439" y="3429000"/>
            <a:ext cx="41272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err="1">
                <a:effectLst/>
                <a:latin typeface="Consolas" panose="020B0609020204030204" pitchFamily="49" charset="0"/>
              </a:rPr>
              <a:t>window.onload</a:t>
            </a:r>
            <a:r>
              <a:rPr lang="en-US" altLang="ko-KR" sz="1400" b="1" dirty="0">
                <a:effectLst/>
                <a:latin typeface="Consolas" panose="020B0609020204030204" pitchFamily="49" charset="0"/>
              </a:rPr>
              <a:t> = function(){</a:t>
            </a:r>
          </a:p>
          <a:p>
            <a:r>
              <a:rPr lang="en-US" altLang="ko-KR" sz="1400" b="1" dirty="0">
                <a:effectLst/>
                <a:latin typeface="Consolas" panose="020B0609020204030204" pitchFamily="49" charset="0"/>
              </a:rPr>
              <a:t>    </a:t>
            </a:r>
            <a:r>
              <a:rPr lang="en-US" altLang="ko-KR" sz="1400" b="1" dirty="0" err="1">
                <a:effectLst/>
                <a:latin typeface="Consolas" panose="020B0609020204030204" pitchFamily="49" charset="0"/>
              </a:rPr>
              <a:t>window.parent.postMessage</a:t>
            </a:r>
            <a:r>
              <a:rPr lang="en-US" altLang="ko-KR" sz="1400" b="1" dirty="0">
                <a:effectLst/>
                <a:latin typeface="Consolas" panose="020B0609020204030204" pitchFamily="49" charset="0"/>
              </a:rPr>
              <a:t>({ Data : </a:t>
            </a:r>
            <a:r>
              <a:rPr lang="en-US" altLang="ko-KR" sz="1400" b="1" dirty="0" err="1">
                <a:effectLst/>
                <a:latin typeface="Consolas" panose="020B0609020204030204" pitchFamily="49" charset="0"/>
              </a:rPr>
              <a:t>now_page</a:t>
            </a:r>
            <a:r>
              <a:rPr lang="en-US" altLang="ko-KR" sz="1400" b="1" dirty="0">
                <a:effectLst/>
                <a:latin typeface="Consolas" panose="020B0609020204030204" pitchFamily="49" charset="0"/>
              </a:rPr>
              <a:t> }, '*');</a:t>
            </a:r>
          </a:p>
          <a:p>
            <a:r>
              <a:rPr lang="en-US" altLang="ko-KR" sz="1400" b="1" dirty="0">
                <a:effectLst/>
                <a:latin typeface="Consolas" panose="020B0609020204030204" pitchFamily="49" charset="0"/>
              </a:rPr>
              <a:t> }</a:t>
            </a:r>
          </a:p>
          <a:p>
            <a:endParaRPr lang="ko-KR" alt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6C100B-F4B6-473C-A0B8-66BC721FDB13}"/>
              </a:ext>
            </a:extLst>
          </p:cNvPr>
          <p:cNvSpPr txBox="1"/>
          <p:nvPr/>
        </p:nvSpPr>
        <p:spPr>
          <a:xfrm>
            <a:off x="7736439" y="3200401"/>
            <a:ext cx="4127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>
                <a:effectLst/>
                <a:latin typeface="Consolas" panose="020B0609020204030204" pitchFamily="49" charset="0"/>
              </a:rPr>
              <a:t>코드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73861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0144206-3D10-44AB-8E8C-0C7CD421F3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061" y="3158218"/>
            <a:ext cx="3851884" cy="318162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993CA13-B36C-45DD-B6FC-12D91D6203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41" y="798363"/>
            <a:ext cx="6399234" cy="5373837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0AE5A53-4AA5-4E9C-A036-7713A6CBE773}"/>
              </a:ext>
            </a:extLst>
          </p:cNvPr>
          <p:cNvCxnSpPr>
            <a:cxnSpLocks/>
          </p:cNvCxnSpPr>
          <p:nvPr/>
        </p:nvCxnSpPr>
        <p:spPr>
          <a:xfrm>
            <a:off x="7344372" y="890016"/>
            <a:ext cx="0" cy="54498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987C2D-C2A7-40B7-925B-83D525A245C2}"/>
              </a:ext>
            </a:extLst>
          </p:cNvPr>
          <p:cNvSpPr txBox="1"/>
          <p:nvPr/>
        </p:nvSpPr>
        <p:spPr>
          <a:xfrm>
            <a:off x="7812287" y="1260169"/>
            <a:ext cx="39534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01 </a:t>
            </a:r>
            <a:r>
              <a:rPr lang="ko-KR" altLang="en-US" sz="1400" dirty="0"/>
              <a:t>폴더안에 들어가보면 아래와 같은 파일들이 있습니다</a:t>
            </a:r>
            <a:r>
              <a:rPr lang="en-US" altLang="ko-KR" sz="1400" dirty="0"/>
              <a:t>.(</a:t>
            </a:r>
            <a:r>
              <a:rPr lang="ko-KR" altLang="en-US" sz="1400" dirty="0"/>
              <a:t>대부분의 콘텐츠구조</a:t>
            </a:r>
            <a:r>
              <a:rPr lang="en-US" altLang="ko-KR" sz="1400" dirty="0"/>
              <a:t>)</a:t>
            </a:r>
          </a:p>
          <a:p>
            <a:endParaRPr lang="en-US" altLang="ko-KR" sz="1400" dirty="0"/>
          </a:p>
          <a:p>
            <a:r>
              <a:rPr lang="en-US" altLang="ko-KR" sz="1400" dirty="0"/>
              <a:t>01.html</a:t>
            </a:r>
            <a:r>
              <a:rPr lang="ko-KR" altLang="en-US" sz="1400" dirty="0"/>
              <a:t> 파일을 </a:t>
            </a:r>
            <a:r>
              <a:rPr lang="en-US" altLang="ko-KR" sz="1400" dirty="0"/>
              <a:t>Visual Studio Code</a:t>
            </a:r>
            <a:r>
              <a:rPr lang="ko-KR" altLang="en-US" sz="1400" dirty="0"/>
              <a:t>나 메모장으로 열어줍니다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05F3EDF4-34CC-4D60-91C2-E93DB76898E8}"/>
              </a:ext>
            </a:extLst>
          </p:cNvPr>
          <p:cNvSpPr/>
          <p:nvPr/>
        </p:nvSpPr>
        <p:spPr>
          <a:xfrm>
            <a:off x="601352" y="860970"/>
            <a:ext cx="1223683" cy="17481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B7E8EF4-DED1-4D5C-8DB6-2BBD70A7F4A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54491" y="73483"/>
            <a:ext cx="622459" cy="33910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E3CF9-DD56-43C1-8E1C-E6115ECF78E7}"/>
              </a:ext>
            </a:extLst>
          </p:cNvPr>
          <p:cNvSpPr/>
          <p:nvPr/>
        </p:nvSpPr>
        <p:spPr>
          <a:xfrm>
            <a:off x="335360" y="116633"/>
            <a:ext cx="5402500" cy="30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콘텐츠 포팅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-</a:t>
            </a:r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PC</a:t>
            </a:r>
            <a:endParaRPr lang="ko-KR" altLang="en-US" sz="1401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Calibri" panose="020B0602040504020204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BD4D241-85B9-4485-B09D-A371FC468E5F}"/>
              </a:ext>
            </a:extLst>
          </p:cNvPr>
          <p:cNvSpPr/>
          <p:nvPr/>
        </p:nvSpPr>
        <p:spPr>
          <a:xfrm>
            <a:off x="275242" y="166564"/>
            <a:ext cx="92423" cy="209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7E58B7F-AD2E-412C-8257-E9CA38B6358E}"/>
              </a:ext>
            </a:extLst>
          </p:cNvPr>
          <p:cNvSpPr/>
          <p:nvPr/>
        </p:nvSpPr>
        <p:spPr>
          <a:xfrm>
            <a:off x="10702425" y="3397874"/>
            <a:ext cx="709288" cy="186573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214A5FED-64E7-4E92-B335-51C7063317D9}"/>
              </a:ext>
            </a:extLst>
          </p:cNvPr>
          <p:cNvCxnSpPr>
            <a:cxnSpLocks/>
          </p:cNvCxnSpPr>
          <p:nvPr/>
        </p:nvCxnSpPr>
        <p:spPr>
          <a:xfrm>
            <a:off x="11021657" y="2218944"/>
            <a:ext cx="0" cy="1068408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46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0AE5A53-4AA5-4E9C-A036-7713A6CBE773}"/>
              </a:ext>
            </a:extLst>
          </p:cNvPr>
          <p:cNvCxnSpPr>
            <a:cxnSpLocks/>
          </p:cNvCxnSpPr>
          <p:nvPr/>
        </p:nvCxnSpPr>
        <p:spPr>
          <a:xfrm>
            <a:off x="7344372" y="890016"/>
            <a:ext cx="0" cy="54498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987C2D-C2A7-40B7-925B-83D525A245C2}"/>
              </a:ext>
            </a:extLst>
          </p:cNvPr>
          <p:cNvSpPr txBox="1"/>
          <p:nvPr/>
        </p:nvSpPr>
        <p:spPr>
          <a:xfrm>
            <a:off x="7530787" y="1556734"/>
            <a:ext cx="4224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파일 인코딩 형식이 </a:t>
            </a:r>
            <a:r>
              <a:rPr lang="en-US" altLang="ko-KR" sz="1000" dirty="0"/>
              <a:t>&lt;html lang = “ko”&gt;,&lt;meta charset=“UTF-8”&gt;</a:t>
            </a:r>
            <a:r>
              <a:rPr lang="ko-KR" altLang="en-US" sz="1000" dirty="0"/>
              <a:t>로 </a:t>
            </a:r>
            <a:endParaRPr lang="en-US" altLang="ko-KR" sz="1000" dirty="0"/>
          </a:p>
          <a:p>
            <a:r>
              <a:rPr lang="ko-KR" altLang="en-US" sz="1000" dirty="0"/>
              <a:t>되어 있는지 확인 후 작업해주세요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B7E8EF4-DED1-4D5C-8DB6-2BBD70A7F4A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54491" y="73483"/>
            <a:ext cx="622459" cy="33910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E3CF9-DD56-43C1-8E1C-E6115ECF78E7}"/>
              </a:ext>
            </a:extLst>
          </p:cNvPr>
          <p:cNvSpPr/>
          <p:nvPr/>
        </p:nvSpPr>
        <p:spPr>
          <a:xfrm>
            <a:off x="335360" y="116633"/>
            <a:ext cx="5402500" cy="30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콘텐츠 포팅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-</a:t>
            </a:r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PC</a:t>
            </a:r>
            <a:endParaRPr lang="ko-KR" altLang="en-US" sz="1401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Calibri" panose="020B0602040504020204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BD4D241-85B9-4485-B09D-A371FC468E5F}"/>
              </a:ext>
            </a:extLst>
          </p:cNvPr>
          <p:cNvSpPr/>
          <p:nvPr/>
        </p:nvSpPr>
        <p:spPr>
          <a:xfrm>
            <a:off x="275242" y="166564"/>
            <a:ext cx="92423" cy="209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1894CD9-09C9-4C63-A30D-48BB9A38A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42" y="890016"/>
            <a:ext cx="6811283" cy="5143500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05F3EDF4-34CC-4D60-91C2-E93DB76898E8}"/>
              </a:ext>
            </a:extLst>
          </p:cNvPr>
          <p:cNvSpPr/>
          <p:nvPr/>
        </p:nvSpPr>
        <p:spPr>
          <a:xfrm>
            <a:off x="321453" y="1009238"/>
            <a:ext cx="1335897" cy="438561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C14009BF-B846-4F98-9369-B69F73D70B5E}"/>
              </a:ext>
            </a:extLst>
          </p:cNvPr>
          <p:cNvCxnSpPr>
            <a:cxnSpLocks/>
          </p:cNvCxnSpPr>
          <p:nvPr/>
        </p:nvCxnSpPr>
        <p:spPr>
          <a:xfrm flipH="1" flipV="1">
            <a:off x="1751383" y="1209868"/>
            <a:ext cx="5653624" cy="48830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34A389F-8698-477A-9849-F28EF7ED09FB}"/>
              </a:ext>
            </a:extLst>
          </p:cNvPr>
          <p:cNvSpPr txBox="1"/>
          <p:nvPr/>
        </p:nvSpPr>
        <p:spPr>
          <a:xfrm>
            <a:off x="7344371" y="953882"/>
            <a:ext cx="5018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작업하기 전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49109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0AE5A53-4AA5-4E9C-A036-7713A6CBE773}"/>
              </a:ext>
            </a:extLst>
          </p:cNvPr>
          <p:cNvCxnSpPr>
            <a:cxnSpLocks/>
          </p:cNvCxnSpPr>
          <p:nvPr/>
        </p:nvCxnSpPr>
        <p:spPr>
          <a:xfrm>
            <a:off x="7344372" y="890016"/>
            <a:ext cx="0" cy="54498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987C2D-C2A7-40B7-925B-83D525A245C2}"/>
              </a:ext>
            </a:extLst>
          </p:cNvPr>
          <p:cNvSpPr txBox="1"/>
          <p:nvPr/>
        </p:nvSpPr>
        <p:spPr>
          <a:xfrm>
            <a:off x="7344372" y="1209868"/>
            <a:ext cx="501831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01.html </a:t>
            </a:r>
            <a:r>
              <a:rPr lang="ko-KR" altLang="en-US" sz="1000" dirty="0"/>
              <a:t>파일 내에 아래 코드를 삽입해주세요</a:t>
            </a:r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en-US" altLang="ko-KR" sz="1000" dirty="0"/>
              <a:t> &lt;script type="text/</a:t>
            </a:r>
            <a:r>
              <a:rPr lang="en-US" altLang="ko-KR" sz="1000" dirty="0" err="1"/>
              <a:t>javascript</a:t>
            </a:r>
            <a:r>
              <a:rPr lang="en-US" altLang="ko-KR" sz="1000" dirty="0"/>
              <a:t>"&gt; var </a:t>
            </a:r>
            <a:r>
              <a:rPr lang="en-US" altLang="ko-KR" sz="1000" dirty="0" err="1"/>
              <a:t>now_page</a:t>
            </a:r>
            <a:r>
              <a:rPr lang="en-US" altLang="ko-KR" sz="1000" dirty="0"/>
              <a:t> = </a:t>
            </a:r>
            <a:r>
              <a:rPr lang="en-US" altLang="ko-KR" sz="1000" dirty="0">
                <a:solidFill>
                  <a:srgbClr val="FF0000"/>
                </a:solidFill>
              </a:rPr>
              <a:t>1</a:t>
            </a:r>
            <a:r>
              <a:rPr lang="en-US" altLang="ko-KR" sz="1000" dirty="0"/>
              <a:t>;&lt;/script&gt;</a:t>
            </a:r>
          </a:p>
          <a:p>
            <a:r>
              <a:rPr lang="en-US" altLang="ko-KR" sz="1000" dirty="0"/>
              <a:t>&lt;script </a:t>
            </a:r>
            <a:r>
              <a:rPr lang="en-US" altLang="ko-KR" sz="1000" dirty="0" err="1"/>
              <a:t>src</a:t>
            </a:r>
            <a:r>
              <a:rPr lang="en-US" altLang="ko-KR" sz="1000"/>
              <a:t>="../common/new_now_content_091.js"&gt;&lt;/script&gt;</a:t>
            </a:r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입력하는 </a:t>
            </a:r>
            <a:r>
              <a:rPr lang="ko-KR" altLang="en-US" sz="1000" dirty="0" err="1"/>
              <a:t>코드값에서</a:t>
            </a:r>
            <a:r>
              <a:rPr lang="ko-KR" altLang="en-US" sz="1000" dirty="0"/>
              <a:t> </a:t>
            </a:r>
            <a:r>
              <a:rPr lang="en-US" altLang="ko-KR" sz="1000" dirty="0" err="1"/>
              <a:t>now_page</a:t>
            </a:r>
            <a:r>
              <a:rPr lang="ko-KR" altLang="en-US" sz="1000" dirty="0"/>
              <a:t>부분을 수정해 주셔야 합니다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en-US" altLang="ko-KR" sz="1000" dirty="0"/>
              <a:t>01. html </a:t>
            </a:r>
            <a:r>
              <a:rPr lang="ko-KR" altLang="en-US" sz="1000" dirty="0"/>
              <a:t>파일에는 </a:t>
            </a:r>
            <a:endParaRPr lang="en-US" altLang="ko-KR" sz="1000" dirty="0"/>
          </a:p>
          <a:p>
            <a:r>
              <a:rPr lang="en-US" altLang="ko-KR" sz="1000" dirty="0"/>
              <a:t> &lt;script type="text/</a:t>
            </a:r>
            <a:r>
              <a:rPr lang="en-US" altLang="ko-KR" sz="1000" dirty="0" err="1"/>
              <a:t>javascript</a:t>
            </a:r>
            <a:r>
              <a:rPr lang="en-US" altLang="ko-KR" sz="1000" dirty="0"/>
              <a:t>"&gt; var </a:t>
            </a:r>
            <a:r>
              <a:rPr lang="en-US" altLang="ko-KR" sz="1000" dirty="0" err="1"/>
              <a:t>now_page</a:t>
            </a:r>
            <a:r>
              <a:rPr lang="en-US" altLang="ko-KR" sz="1000" dirty="0"/>
              <a:t> = </a:t>
            </a:r>
            <a:r>
              <a:rPr lang="en-US" altLang="ko-KR" sz="1000" dirty="0">
                <a:solidFill>
                  <a:srgbClr val="FF0000"/>
                </a:solidFill>
              </a:rPr>
              <a:t>1</a:t>
            </a:r>
            <a:r>
              <a:rPr lang="en-US" altLang="ko-KR" sz="1000" dirty="0"/>
              <a:t>;&lt;/script&gt;</a:t>
            </a:r>
          </a:p>
          <a:p>
            <a:r>
              <a:rPr lang="en-US" altLang="ko-KR" sz="1000" dirty="0"/>
              <a:t> &lt;script language="JavaScript“ </a:t>
            </a:r>
            <a:r>
              <a:rPr lang="en-US" altLang="ko-KR" sz="1000" dirty="0" err="1"/>
              <a:t>src</a:t>
            </a:r>
            <a:r>
              <a:rPr lang="en-US" altLang="ko-KR" sz="1000" dirty="0"/>
              <a:t>="../common/new_now_content_091.js"&gt;</a:t>
            </a:r>
          </a:p>
          <a:p>
            <a:r>
              <a:rPr lang="en-US" altLang="ko-KR" sz="1000" dirty="0"/>
              <a:t> &lt;/script&gt;</a:t>
            </a:r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en-US" altLang="ko-KR" sz="1000" dirty="0"/>
              <a:t>02. html </a:t>
            </a:r>
            <a:r>
              <a:rPr lang="ko-KR" altLang="en-US" sz="1000" dirty="0"/>
              <a:t>파일에는 </a:t>
            </a:r>
            <a:endParaRPr lang="en-US" altLang="ko-KR" sz="1000" dirty="0"/>
          </a:p>
          <a:p>
            <a:r>
              <a:rPr lang="en-US" altLang="ko-KR" sz="1000" dirty="0"/>
              <a:t> &lt;script type="text/</a:t>
            </a:r>
            <a:r>
              <a:rPr lang="en-US" altLang="ko-KR" sz="1000" dirty="0" err="1"/>
              <a:t>javascript</a:t>
            </a:r>
            <a:r>
              <a:rPr lang="en-US" altLang="ko-KR" sz="1000" dirty="0"/>
              <a:t>"&gt; var </a:t>
            </a:r>
            <a:r>
              <a:rPr lang="en-US" altLang="ko-KR" sz="1000" dirty="0" err="1"/>
              <a:t>now_page</a:t>
            </a:r>
            <a:r>
              <a:rPr lang="en-US" altLang="ko-KR" sz="1000" dirty="0"/>
              <a:t> = </a:t>
            </a:r>
            <a:r>
              <a:rPr lang="en-US" altLang="ko-KR" sz="1000" dirty="0">
                <a:solidFill>
                  <a:srgbClr val="FF0000"/>
                </a:solidFill>
              </a:rPr>
              <a:t>2</a:t>
            </a:r>
            <a:r>
              <a:rPr lang="en-US" altLang="ko-KR" sz="1000" dirty="0"/>
              <a:t>;&lt;/script&gt;</a:t>
            </a:r>
          </a:p>
          <a:p>
            <a:r>
              <a:rPr lang="en-US" altLang="ko-KR" sz="1000" dirty="0"/>
              <a:t> &lt;script language="JavaScript“ </a:t>
            </a:r>
            <a:r>
              <a:rPr lang="en-US" altLang="ko-KR" sz="1000" dirty="0" err="1"/>
              <a:t>src</a:t>
            </a:r>
            <a:r>
              <a:rPr lang="en-US" altLang="ko-KR" sz="1000" dirty="0"/>
              <a:t>="../common/new_now_content_091.js"&gt;</a:t>
            </a:r>
          </a:p>
          <a:p>
            <a:r>
              <a:rPr lang="en-US" altLang="ko-KR" sz="1000" dirty="0"/>
              <a:t> &lt;/script&gt;</a:t>
            </a:r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en-US" altLang="ko-KR" sz="1000" dirty="0"/>
              <a:t>03. html </a:t>
            </a:r>
            <a:r>
              <a:rPr lang="ko-KR" altLang="en-US" sz="1000" dirty="0"/>
              <a:t>파일에는 </a:t>
            </a:r>
            <a:endParaRPr lang="en-US" altLang="ko-KR" sz="1000" dirty="0"/>
          </a:p>
          <a:p>
            <a:r>
              <a:rPr lang="en-US" altLang="ko-KR" sz="1000" dirty="0"/>
              <a:t> &lt;script type="text/</a:t>
            </a:r>
            <a:r>
              <a:rPr lang="en-US" altLang="ko-KR" sz="1000" dirty="0" err="1"/>
              <a:t>javascript</a:t>
            </a:r>
            <a:r>
              <a:rPr lang="en-US" altLang="ko-KR" sz="1000" dirty="0"/>
              <a:t>"&gt; var </a:t>
            </a:r>
            <a:r>
              <a:rPr lang="en-US" altLang="ko-KR" sz="1000" dirty="0" err="1"/>
              <a:t>now_page</a:t>
            </a:r>
            <a:r>
              <a:rPr lang="en-US" altLang="ko-KR" sz="1000" dirty="0"/>
              <a:t> = </a:t>
            </a:r>
            <a:r>
              <a:rPr lang="en-US" altLang="ko-KR" sz="1000" dirty="0">
                <a:solidFill>
                  <a:srgbClr val="FF0000"/>
                </a:solidFill>
              </a:rPr>
              <a:t>3</a:t>
            </a:r>
            <a:r>
              <a:rPr lang="en-US" altLang="ko-KR" sz="1000" dirty="0"/>
              <a:t>;&lt;/script&gt;</a:t>
            </a:r>
          </a:p>
          <a:p>
            <a:r>
              <a:rPr lang="en-US" altLang="ko-KR" sz="1000" dirty="0"/>
              <a:t> &lt;script language="JavaScript“ </a:t>
            </a:r>
            <a:r>
              <a:rPr lang="en-US" altLang="ko-KR" sz="1000" dirty="0" err="1"/>
              <a:t>src</a:t>
            </a:r>
            <a:r>
              <a:rPr lang="en-US" altLang="ko-KR" sz="1000" dirty="0"/>
              <a:t>="../common/new_now_content_091.js"&gt;</a:t>
            </a:r>
          </a:p>
          <a:p>
            <a:r>
              <a:rPr lang="en-US" altLang="ko-KR" sz="1000" dirty="0"/>
              <a:t> &lt;/script&gt;</a:t>
            </a:r>
          </a:p>
          <a:p>
            <a:r>
              <a:rPr lang="en-US" altLang="ko-KR" sz="1000" dirty="0"/>
              <a:t>.</a:t>
            </a:r>
          </a:p>
          <a:p>
            <a:r>
              <a:rPr lang="en-US" altLang="ko-KR" sz="1000" dirty="0"/>
              <a:t>.</a:t>
            </a:r>
          </a:p>
          <a:p>
            <a:r>
              <a:rPr lang="ko-KR" altLang="en-US" sz="1000" dirty="0" err="1"/>
              <a:t>이런식으로</a:t>
            </a:r>
            <a:r>
              <a:rPr lang="ko-KR" altLang="en-US" sz="1000" dirty="0"/>
              <a:t> </a:t>
            </a:r>
            <a:r>
              <a:rPr lang="en-US" altLang="ko-KR" sz="1000" dirty="0"/>
              <a:t>01.html  /  02.html   /  03. html ..... </a:t>
            </a:r>
          </a:p>
          <a:p>
            <a:r>
              <a:rPr lang="ko-KR" altLang="en-US" sz="1000" dirty="0"/>
              <a:t>모든 파일에 코드를 추가해줍니다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B7E8EF4-DED1-4D5C-8DB6-2BBD70A7F4A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54491" y="73483"/>
            <a:ext cx="622459" cy="33910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E3CF9-DD56-43C1-8E1C-E6115ECF78E7}"/>
              </a:ext>
            </a:extLst>
          </p:cNvPr>
          <p:cNvSpPr/>
          <p:nvPr/>
        </p:nvSpPr>
        <p:spPr>
          <a:xfrm>
            <a:off x="335360" y="116633"/>
            <a:ext cx="5402500" cy="30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콘텐츠 포팅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-</a:t>
            </a:r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PC</a:t>
            </a:r>
            <a:endParaRPr lang="ko-KR" altLang="en-US" sz="1401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Calibri" panose="020B0602040504020204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BD4D241-85B9-4485-B09D-A371FC468E5F}"/>
              </a:ext>
            </a:extLst>
          </p:cNvPr>
          <p:cNvSpPr/>
          <p:nvPr/>
        </p:nvSpPr>
        <p:spPr>
          <a:xfrm>
            <a:off x="275242" y="166564"/>
            <a:ext cx="92423" cy="209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1894CD9-09C9-4C63-A30D-48BB9A38A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42" y="890016"/>
            <a:ext cx="6811283" cy="5143500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05F3EDF4-34CC-4D60-91C2-E93DB76898E8}"/>
              </a:ext>
            </a:extLst>
          </p:cNvPr>
          <p:cNvSpPr/>
          <p:nvPr/>
        </p:nvSpPr>
        <p:spPr>
          <a:xfrm>
            <a:off x="335360" y="3819114"/>
            <a:ext cx="3431778" cy="319499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C14009BF-B846-4F98-9369-B69F73D70B5E}"/>
              </a:ext>
            </a:extLst>
          </p:cNvPr>
          <p:cNvCxnSpPr>
            <a:cxnSpLocks/>
          </p:cNvCxnSpPr>
          <p:nvPr/>
        </p:nvCxnSpPr>
        <p:spPr>
          <a:xfrm flipH="1">
            <a:off x="4133920" y="2179320"/>
            <a:ext cx="3280340" cy="163979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865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C72D7A3-A537-48FB-95B2-D4596ADBE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81" y="1142905"/>
            <a:ext cx="4477375" cy="4887007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0AE5A53-4AA5-4E9C-A036-7713A6CBE773}"/>
              </a:ext>
            </a:extLst>
          </p:cNvPr>
          <p:cNvCxnSpPr>
            <a:cxnSpLocks/>
          </p:cNvCxnSpPr>
          <p:nvPr/>
        </p:nvCxnSpPr>
        <p:spPr>
          <a:xfrm>
            <a:off x="7344372" y="890016"/>
            <a:ext cx="0" cy="54498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987C2D-C2A7-40B7-925B-83D525A245C2}"/>
              </a:ext>
            </a:extLst>
          </p:cNvPr>
          <p:cNvSpPr txBox="1"/>
          <p:nvPr/>
        </p:nvSpPr>
        <p:spPr>
          <a:xfrm>
            <a:off x="7437125" y="1260169"/>
            <a:ext cx="43285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모바일 버전의 파일일 경우 </a:t>
            </a:r>
            <a:r>
              <a:rPr lang="en-US" altLang="ko-KR" sz="1400" dirty="0"/>
              <a:t>MP4</a:t>
            </a:r>
            <a:r>
              <a:rPr lang="ko-KR" altLang="en-US" sz="1400" dirty="0"/>
              <a:t>로 되어있기 때문에</a:t>
            </a:r>
            <a:endParaRPr lang="en-US" altLang="ko-KR" sz="1400" dirty="0"/>
          </a:p>
          <a:p>
            <a:r>
              <a:rPr lang="ko-KR" altLang="en-US" sz="1400" dirty="0"/>
              <a:t>파일 이름을 아래와 같이 </a:t>
            </a:r>
            <a:r>
              <a:rPr lang="ko-KR" altLang="en-US" sz="1400" dirty="0" err="1"/>
              <a:t>바꿔주시면</a:t>
            </a:r>
            <a:r>
              <a:rPr lang="ko-KR" altLang="en-US" sz="1400" dirty="0"/>
              <a:t> 됩니다</a:t>
            </a:r>
            <a:r>
              <a:rPr lang="en-US" altLang="ko-KR" sz="1400" dirty="0"/>
              <a:t>.</a:t>
            </a:r>
          </a:p>
          <a:p>
            <a:r>
              <a:rPr lang="en-US" altLang="ko-KR" sz="1400" dirty="0"/>
              <a:t>01.mp4  /  02.mp4  /  03.mp4 ....</a:t>
            </a:r>
          </a:p>
          <a:p>
            <a:endParaRPr lang="en-US" altLang="ko-KR" sz="1400" dirty="0"/>
          </a:p>
          <a:p>
            <a:endParaRPr lang="en-US" altLang="ko-KR" sz="1400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05F3EDF4-34CC-4D60-91C2-E93DB76898E8}"/>
              </a:ext>
            </a:extLst>
          </p:cNvPr>
          <p:cNvSpPr/>
          <p:nvPr/>
        </p:nvSpPr>
        <p:spPr>
          <a:xfrm>
            <a:off x="3966345" y="1458378"/>
            <a:ext cx="849496" cy="163839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B7E8EF4-DED1-4D5C-8DB6-2BBD70A7F4A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4491" y="73483"/>
            <a:ext cx="622459" cy="33910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40E3CF9-DD56-43C1-8E1C-E6115ECF78E7}"/>
              </a:ext>
            </a:extLst>
          </p:cNvPr>
          <p:cNvSpPr/>
          <p:nvPr/>
        </p:nvSpPr>
        <p:spPr>
          <a:xfrm>
            <a:off x="335360" y="116633"/>
            <a:ext cx="5402500" cy="30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콘텐츠 포팅 </a:t>
            </a:r>
            <a:r>
              <a:rPr lang="en-US" altLang="ko-KR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-</a:t>
            </a:r>
            <a:r>
              <a:rPr lang="ko-KR" altLang="en-US" sz="1401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Calibri" panose="020B0602040504020204" pitchFamily="34" charset="0"/>
              </a:rPr>
              <a:t> 모바일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BD4D241-85B9-4485-B09D-A371FC468E5F}"/>
              </a:ext>
            </a:extLst>
          </p:cNvPr>
          <p:cNvSpPr/>
          <p:nvPr/>
        </p:nvSpPr>
        <p:spPr>
          <a:xfrm>
            <a:off x="275242" y="166564"/>
            <a:ext cx="92423" cy="2096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</p:spTree>
    <p:extLst>
      <p:ext uri="{BB962C8B-B14F-4D97-AF65-F5344CB8AC3E}">
        <p14:creationId xmlns:p14="http://schemas.microsoft.com/office/powerpoint/2010/main" val="1899190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393</Words>
  <Application>Microsoft Office PowerPoint</Application>
  <PresentationFormat>와이드스크린</PresentationFormat>
  <Paragraphs>55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Consolas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정열 김</dc:creator>
  <cp:lastModifiedBy>상민 한</cp:lastModifiedBy>
  <cp:revision>21</cp:revision>
  <dcterms:created xsi:type="dcterms:W3CDTF">2025-02-26T03:18:37Z</dcterms:created>
  <dcterms:modified xsi:type="dcterms:W3CDTF">2025-03-12T01:32:07Z</dcterms:modified>
</cp:coreProperties>
</file>